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84" r:id="rId2"/>
    <p:sldId id="273" r:id="rId3"/>
    <p:sldId id="285" r:id="rId4"/>
    <p:sldId id="28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97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047" y="367849"/>
            <a:ext cx="8384389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  <a:sym typeface="Webdings" panose="05030102010509060703" pitchFamily="18" charset="2"/>
              </a:defRPr>
            </a:lvl1pPr>
          </a:lstStyle>
          <a:p>
            <a:r>
              <a:rPr lang="fr-FR" dirty="0"/>
              <a:t>Modifiez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97C817E1-5226-DA38-722B-8E05666AE0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1593DE-4C81-584D-7AD7-E893CA36D9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94FB9A-5416-ECD5-A568-05FEE39403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D16DE7-4B05-ADB6-CDB9-0F26F7D1853C}"/>
              </a:ext>
            </a:extLst>
          </p:cNvPr>
          <p:cNvSpPr/>
          <p:nvPr/>
        </p:nvSpPr>
        <p:spPr>
          <a:xfrm>
            <a:off x="0" y="316244"/>
            <a:ext cx="9143999" cy="665605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8E22140-93FC-51B3-3F77-B40F584B28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4425" y="253165"/>
            <a:ext cx="1835150" cy="133021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005C5756-FA9D-BE1D-98F4-F9C784EC4081}"/>
              </a:ext>
            </a:extLst>
          </p:cNvPr>
          <p:cNvSpPr txBox="1"/>
          <p:nvPr/>
        </p:nvSpPr>
        <p:spPr>
          <a:xfrm>
            <a:off x="2376170" y="2593399"/>
            <a:ext cx="50165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2800" b="1" dirty="0">
              <a:solidFill>
                <a:schemeClr val="bg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è"/>
            </a:pPr>
            <a:r>
              <a:rPr lang="fr-FR" sz="3200" b="1" dirty="0">
                <a:solidFill>
                  <a:schemeClr val="bg1"/>
                </a:solidFill>
              </a:rPr>
              <a:t>Je sais résoudre un problème et poser des additions de montants en euros.</a:t>
            </a:r>
          </a:p>
        </p:txBody>
      </p:sp>
    </p:spTree>
    <p:extLst>
      <p:ext uri="{BB962C8B-B14F-4D97-AF65-F5344CB8AC3E}">
        <p14:creationId xmlns:p14="http://schemas.microsoft.com/office/powerpoint/2010/main" val="2418047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1D1E46-E28B-CB80-E6FE-AB97AE1359E6}"/>
              </a:ext>
            </a:extLst>
          </p:cNvPr>
          <p:cNvSpPr txBox="1"/>
          <p:nvPr/>
        </p:nvSpPr>
        <p:spPr>
          <a:xfrm>
            <a:off x="194303" y="411771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Recopie et résous le problème dans ton cahier.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3C61DE-FF8F-60FC-9880-E81881C95F85}"/>
              </a:ext>
            </a:extLst>
          </p:cNvPr>
          <p:cNvSpPr txBox="1"/>
          <p:nvPr/>
        </p:nvSpPr>
        <p:spPr>
          <a:xfrm>
            <a:off x="307700" y="1773260"/>
            <a:ext cx="862034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Avec mes amis, nous achetons 38,76 € de pizzas, 19,25€ de boissons et 8,05 € de fruits. </a:t>
            </a:r>
          </a:p>
          <a:p>
            <a:r>
              <a:rPr lang="fr-FR" sz="2800" dirty="0"/>
              <a:t>Nous partageons le cout en 6. </a:t>
            </a:r>
          </a:p>
          <a:p>
            <a:r>
              <a:rPr lang="fr-FR" sz="2800" b="1" dirty="0"/>
              <a:t>Combien chacun doit il payer ? 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1D1E46-E28B-CB80-E6FE-AB97AE1359E6}"/>
              </a:ext>
            </a:extLst>
          </p:cNvPr>
          <p:cNvSpPr txBox="1"/>
          <p:nvPr/>
        </p:nvSpPr>
        <p:spPr>
          <a:xfrm>
            <a:off x="194303" y="411771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3C61DE-FF8F-60FC-9880-E81881C95F85}"/>
              </a:ext>
            </a:extLst>
          </p:cNvPr>
          <p:cNvSpPr txBox="1"/>
          <p:nvPr/>
        </p:nvSpPr>
        <p:spPr>
          <a:xfrm>
            <a:off x="194303" y="1140547"/>
            <a:ext cx="86203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Avec mes amis, nous achetons 38,76 € de pizzas, 19,25€ de boissons et 8,05 € de fruits. </a:t>
            </a:r>
          </a:p>
          <a:p>
            <a:r>
              <a:rPr lang="fr-FR" sz="2800" b="1" dirty="0"/>
              <a:t>Étape 1 : Combien cela va-t-il couter au total ?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FE3AE76-9809-5EAB-A354-7D19378DD3CE}"/>
              </a:ext>
            </a:extLst>
          </p:cNvPr>
          <p:cNvSpPr txBox="1"/>
          <p:nvPr/>
        </p:nvSpPr>
        <p:spPr>
          <a:xfrm>
            <a:off x="261830" y="2636378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Cout = 38,76 + 19,25 + 8,05</a:t>
            </a:r>
            <a:endParaRPr lang="fr-FR" sz="2800" b="1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7BC1FC-CDE5-61C3-2195-607BA85DE9BA}"/>
              </a:ext>
            </a:extLst>
          </p:cNvPr>
          <p:cNvSpPr/>
          <p:nvPr/>
        </p:nvSpPr>
        <p:spPr>
          <a:xfrm>
            <a:off x="5854983" y="3704198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9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7538D42-CEB7-9783-3D98-C531FEE0BE5F}"/>
              </a:ext>
            </a:extLst>
          </p:cNvPr>
          <p:cNvSpPr/>
          <p:nvPr/>
        </p:nvSpPr>
        <p:spPr>
          <a:xfrm>
            <a:off x="6601624" y="3704198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BBDFED-C2CB-8354-6F76-647027FC162F}"/>
              </a:ext>
            </a:extLst>
          </p:cNvPr>
          <p:cNvSpPr/>
          <p:nvPr/>
        </p:nvSpPr>
        <p:spPr>
          <a:xfrm>
            <a:off x="5852955" y="4476165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2C5463-C7C6-C43E-7881-ABF66F6376DD}"/>
              </a:ext>
            </a:extLst>
          </p:cNvPr>
          <p:cNvSpPr/>
          <p:nvPr/>
        </p:nvSpPr>
        <p:spPr>
          <a:xfrm>
            <a:off x="6601624" y="4481881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0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FF915916-BDD4-47C7-6281-201776D01CF7}"/>
              </a:ext>
            </a:extLst>
          </p:cNvPr>
          <p:cNvCxnSpPr/>
          <p:nvPr/>
        </p:nvCxnSpPr>
        <p:spPr>
          <a:xfrm>
            <a:off x="5105533" y="5235000"/>
            <a:ext cx="2880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C67AFA09-30FF-4C5A-4352-D621614212B8}"/>
              </a:ext>
            </a:extLst>
          </p:cNvPr>
          <p:cNvSpPr/>
          <p:nvPr/>
        </p:nvSpPr>
        <p:spPr>
          <a:xfrm>
            <a:off x="5108342" y="3704198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C36C2DF-E8BB-7C99-5428-7871532B7AE3}"/>
              </a:ext>
            </a:extLst>
          </p:cNvPr>
          <p:cNvSpPr/>
          <p:nvPr/>
        </p:nvSpPr>
        <p:spPr>
          <a:xfrm>
            <a:off x="5850927" y="5281959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BB94C9E-6CC5-3C53-C770-35CBA1891EEF}"/>
              </a:ext>
            </a:extLst>
          </p:cNvPr>
          <p:cNvSpPr/>
          <p:nvPr/>
        </p:nvSpPr>
        <p:spPr>
          <a:xfrm>
            <a:off x="6597568" y="5281959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01A62CF-E142-BD5D-7F53-D6FC2E96982A}"/>
              </a:ext>
            </a:extLst>
          </p:cNvPr>
          <p:cNvSpPr/>
          <p:nvPr/>
        </p:nvSpPr>
        <p:spPr>
          <a:xfrm>
            <a:off x="5104286" y="5281959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156490A-33C4-1D24-D4D2-3B71ECBB9A5B}"/>
              </a:ext>
            </a:extLst>
          </p:cNvPr>
          <p:cNvSpPr/>
          <p:nvPr/>
        </p:nvSpPr>
        <p:spPr>
          <a:xfrm>
            <a:off x="7348265" y="3704198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F087260-620F-F1A8-3142-887BE5B1EC12}"/>
              </a:ext>
            </a:extLst>
          </p:cNvPr>
          <p:cNvSpPr/>
          <p:nvPr/>
        </p:nvSpPr>
        <p:spPr>
          <a:xfrm>
            <a:off x="7348265" y="4481881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C00887E-634E-BFA8-D81C-BCB496A6FF73}"/>
              </a:ext>
            </a:extLst>
          </p:cNvPr>
          <p:cNvSpPr/>
          <p:nvPr/>
        </p:nvSpPr>
        <p:spPr>
          <a:xfrm>
            <a:off x="7344209" y="5281959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35ED933-2D6F-7FE7-DE96-F44CE028C4D8}"/>
              </a:ext>
            </a:extLst>
          </p:cNvPr>
          <p:cNvSpPr/>
          <p:nvPr/>
        </p:nvSpPr>
        <p:spPr>
          <a:xfrm>
            <a:off x="6473536" y="3967187"/>
            <a:ext cx="200436" cy="260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,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2DB4F0-8BAF-653F-7292-BEA8C7473E22}"/>
              </a:ext>
            </a:extLst>
          </p:cNvPr>
          <p:cNvSpPr/>
          <p:nvPr/>
        </p:nvSpPr>
        <p:spPr>
          <a:xfrm>
            <a:off x="6452449" y="4758273"/>
            <a:ext cx="200436" cy="260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,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F1CE534-AE93-9DD1-57BF-6715292B87FE}"/>
              </a:ext>
            </a:extLst>
          </p:cNvPr>
          <p:cNvSpPr/>
          <p:nvPr/>
        </p:nvSpPr>
        <p:spPr>
          <a:xfrm>
            <a:off x="6452449" y="5596204"/>
            <a:ext cx="200436" cy="260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,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9AA8070-E9A6-5A83-85BE-71931A19193A}"/>
              </a:ext>
            </a:extLst>
          </p:cNvPr>
          <p:cNvSpPr/>
          <p:nvPr/>
        </p:nvSpPr>
        <p:spPr>
          <a:xfrm>
            <a:off x="5825085" y="2931997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FA9EB6C-285D-8C1A-8DBA-F83382AEB777}"/>
              </a:ext>
            </a:extLst>
          </p:cNvPr>
          <p:cNvSpPr/>
          <p:nvPr/>
        </p:nvSpPr>
        <p:spPr>
          <a:xfrm>
            <a:off x="6571726" y="2931997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8E2723B-6018-27E6-66F2-74922EEC2AE2}"/>
              </a:ext>
            </a:extLst>
          </p:cNvPr>
          <p:cNvSpPr/>
          <p:nvPr/>
        </p:nvSpPr>
        <p:spPr>
          <a:xfrm>
            <a:off x="5078444" y="2931997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8E3FBEB-BE53-61A4-EC14-BC27184D7575}"/>
              </a:ext>
            </a:extLst>
          </p:cNvPr>
          <p:cNvSpPr/>
          <p:nvPr/>
        </p:nvSpPr>
        <p:spPr>
          <a:xfrm>
            <a:off x="7318367" y="2931997"/>
            <a:ext cx="720799" cy="72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6B3A7BB-0CE2-F03B-C929-F0D7828B24A7}"/>
              </a:ext>
            </a:extLst>
          </p:cNvPr>
          <p:cNvSpPr/>
          <p:nvPr/>
        </p:nvSpPr>
        <p:spPr>
          <a:xfrm>
            <a:off x="6443638" y="3194986"/>
            <a:ext cx="200436" cy="2606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,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97C4F16-DA50-FB55-848E-FA9D9AB9736E}"/>
              </a:ext>
            </a:extLst>
          </p:cNvPr>
          <p:cNvSpPr/>
          <p:nvPr/>
        </p:nvSpPr>
        <p:spPr>
          <a:xfrm>
            <a:off x="6606986" y="2528181"/>
            <a:ext cx="720799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1</a:t>
            </a:r>
            <a:endParaRPr lang="fr-FR" sz="1050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BF54FBD-E14F-2CB1-0F4C-24566EF3D96F}"/>
              </a:ext>
            </a:extLst>
          </p:cNvPr>
          <p:cNvSpPr/>
          <p:nvPr/>
        </p:nvSpPr>
        <p:spPr>
          <a:xfrm>
            <a:off x="5820376" y="2513046"/>
            <a:ext cx="720799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1</a:t>
            </a:r>
            <a:endParaRPr lang="fr-FR" sz="1050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A9865B8-1FBF-66F9-4382-3F2E585BD997}"/>
              </a:ext>
            </a:extLst>
          </p:cNvPr>
          <p:cNvSpPr/>
          <p:nvPr/>
        </p:nvSpPr>
        <p:spPr>
          <a:xfrm>
            <a:off x="5073352" y="2519796"/>
            <a:ext cx="720799" cy="72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dirty="0">
                <a:solidFill>
                  <a:schemeClr val="tx1"/>
                </a:solidFill>
              </a:rPr>
              <a:t>2</a:t>
            </a:r>
            <a:endParaRPr lang="fr-FR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790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Espace réservé du texte 64">
            <a:extLst>
              <a:ext uri="{FF2B5EF4-FFF2-40B4-BE49-F238E27FC236}">
                <a16:creationId xmlns:a16="http://schemas.microsoft.com/office/drawing/2014/main" id="{D0F7DE27-AEEA-A994-1B9F-E20543DB81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A1D1E46-E28B-CB80-E6FE-AB97AE1359E6}"/>
              </a:ext>
            </a:extLst>
          </p:cNvPr>
          <p:cNvSpPr txBox="1"/>
          <p:nvPr/>
        </p:nvSpPr>
        <p:spPr>
          <a:xfrm>
            <a:off x="194303" y="411771"/>
            <a:ext cx="8620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3C61DE-FF8F-60FC-9880-E81881C95F85}"/>
              </a:ext>
            </a:extLst>
          </p:cNvPr>
          <p:cNvSpPr txBox="1"/>
          <p:nvPr/>
        </p:nvSpPr>
        <p:spPr>
          <a:xfrm>
            <a:off x="194303" y="1140547"/>
            <a:ext cx="86203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Etape 2: Combien chacun doit il payer ? </a:t>
            </a:r>
          </a:p>
          <a:p>
            <a:endParaRPr lang="fr-FR" sz="2800" b="1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FE3AE76-9809-5EAB-A354-7D19378DD3CE}"/>
              </a:ext>
            </a:extLst>
          </p:cNvPr>
          <p:cNvSpPr txBox="1"/>
          <p:nvPr/>
        </p:nvSpPr>
        <p:spPr>
          <a:xfrm>
            <a:off x="261830" y="2636378"/>
            <a:ext cx="86203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66,06 : 6 =  ?</a:t>
            </a:r>
          </a:p>
          <a:p>
            <a:r>
              <a:rPr lang="fr-FR" sz="2800" dirty="0"/>
              <a:t>66 euros partagés en  6 = 11 euros par personne</a:t>
            </a:r>
          </a:p>
          <a:p>
            <a:r>
              <a:rPr lang="fr-FR" sz="2800" dirty="0"/>
              <a:t>Car 6 x 11 = 66</a:t>
            </a:r>
          </a:p>
          <a:p>
            <a:endParaRPr lang="fr-FR" sz="2800" dirty="0"/>
          </a:p>
          <a:p>
            <a:r>
              <a:rPr lang="fr-FR" sz="2800" dirty="0"/>
              <a:t>6 </a:t>
            </a:r>
            <a:r>
              <a:rPr lang="fr-FR" sz="2800" dirty="0" err="1"/>
              <a:t>centiomes</a:t>
            </a:r>
            <a:r>
              <a:rPr lang="fr-FR" sz="2800" dirty="0"/>
              <a:t> partagés en 6 = 1 centime par personne</a:t>
            </a:r>
          </a:p>
          <a:p>
            <a:endParaRPr lang="fr-FR" sz="2800" dirty="0"/>
          </a:p>
          <a:p>
            <a:r>
              <a:rPr lang="fr-FR" sz="2800" dirty="0"/>
              <a:t>Chacun doit payer 11,01 €.</a:t>
            </a:r>
          </a:p>
        </p:txBody>
      </p:sp>
    </p:spTree>
    <p:extLst>
      <p:ext uri="{BB962C8B-B14F-4D97-AF65-F5344CB8AC3E}">
        <p14:creationId xmlns:p14="http://schemas.microsoft.com/office/powerpoint/2010/main" val="262625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165</Words>
  <Application>Microsoft Office PowerPoint</Application>
  <PresentationFormat>Affichage à l'écran (4:3)</PresentationFormat>
  <Paragraphs>41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Nicolas Pinel</cp:lastModifiedBy>
  <cp:revision>38</cp:revision>
  <dcterms:created xsi:type="dcterms:W3CDTF">2023-02-07T14:55:57Z</dcterms:created>
  <dcterms:modified xsi:type="dcterms:W3CDTF">2025-10-23T06:29:36Z</dcterms:modified>
</cp:coreProperties>
</file>